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7" r:id="rId3"/>
    <p:sldId id="293" r:id="rId4"/>
    <p:sldId id="259" r:id="rId5"/>
    <p:sldId id="302" r:id="rId6"/>
    <p:sldId id="309" r:id="rId7"/>
    <p:sldId id="312" r:id="rId8"/>
    <p:sldId id="310" r:id="rId9"/>
    <p:sldId id="308" r:id="rId10"/>
    <p:sldId id="313" r:id="rId11"/>
    <p:sldId id="307" r:id="rId12"/>
    <p:sldId id="273" r:id="rId13"/>
    <p:sldId id="304" r:id="rId14"/>
    <p:sldId id="311" r:id="rId15"/>
    <p:sldId id="295" r:id="rId16"/>
    <p:sldId id="30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81"/>
    <p:restoredTop sz="97495"/>
  </p:normalViewPr>
  <p:slideViewPr>
    <p:cSldViewPr snapToGrid="0" snapToObjects="1">
      <p:cViewPr varScale="1">
        <p:scale>
          <a:sx n="159" d="100"/>
          <a:sy n="159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82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8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66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07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9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75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73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2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0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59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34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10/29/21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78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tzg/docker-minecraft-server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87432-07CB-2444-BF82-9FAD01476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4552" y="871758"/>
            <a:ext cx="5825448" cy="3871143"/>
          </a:xfrm>
        </p:spPr>
        <p:txBody>
          <a:bodyPr>
            <a:normAutofit fontScale="90000"/>
          </a:bodyPr>
          <a:lstStyle/>
          <a:p>
            <a:r>
              <a:rPr lang="en-US" dirty="0"/>
              <a:t>SUSE at Home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9AFF7-552B-824A-94DC-87926242F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9964" y="4785543"/>
            <a:ext cx="5322013" cy="1005657"/>
          </a:xfrm>
        </p:spPr>
        <p:txBody>
          <a:bodyPr>
            <a:normAutofit/>
          </a:bodyPr>
          <a:lstStyle/>
          <a:p>
            <a:r>
              <a:rPr lang="en-US" dirty="0"/>
              <a:t>Games</a:t>
            </a:r>
          </a:p>
        </p:txBody>
      </p:sp>
      <p:pic>
        <p:nvPicPr>
          <p:cNvPr id="4" name="Picture 3" descr="Empty pavement with misty mountains">
            <a:extLst>
              <a:ext uri="{FF2B5EF4-FFF2-40B4-BE49-F238E27FC236}">
                <a16:creationId xmlns:a16="http://schemas.microsoft.com/office/drawing/2014/main" id="{49AFD91A-1D23-4F97-90ED-62460B174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87" r="24958" b="1"/>
          <a:stretch/>
        </p:blipFill>
        <p:spPr>
          <a:xfrm>
            <a:off x="1" y="8477"/>
            <a:ext cx="4876799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49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67463-FE1A-5E4B-8450-FA2D0F0FD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Clients - https://</a:t>
            </a:r>
            <a:r>
              <a:rPr lang="en-US" dirty="0" err="1"/>
              <a:t>wiki.vg</a:t>
            </a:r>
            <a:r>
              <a:rPr lang="en-US" dirty="0"/>
              <a:t>/</a:t>
            </a:r>
            <a:r>
              <a:rPr lang="en-US" dirty="0" err="1"/>
              <a:t>Client_List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5D10E-252D-2942-8EF4-7027369B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741" y="1926854"/>
            <a:ext cx="7667501" cy="387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92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0AF17FD-05EB-F440-BFC0-5D4FE4609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682" y="1237728"/>
            <a:ext cx="4639293" cy="244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300F351-5FEE-EC47-A156-9BC07EE65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82" y="1237728"/>
            <a:ext cx="4554756" cy="244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F47D12-E8D1-8844-B404-BB504AD1FC41}"/>
              </a:ext>
            </a:extLst>
          </p:cNvPr>
          <p:cNvSpPr txBox="1"/>
          <p:nvPr/>
        </p:nvSpPr>
        <p:spPr>
          <a:xfrm>
            <a:off x="7085691" y="4050724"/>
            <a:ext cx="49163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Bedrock Edition</a:t>
            </a:r>
          </a:p>
          <a:p>
            <a:r>
              <a:rPr lang="en-US" dirty="0"/>
              <a:t>Created by Microsoft in 2017</a:t>
            </a:r>
          </a:p>
          <a:p>
            <a:r>
              <a:rPr lang="en-US" dirty="0"/>
              <a:t>Fast</a:t>
            </a:r>
          </a:p>
          <a:p>
            <a:pPr lvl="1"/>
            <a:r>
              <a:rPr lang="en-US" dirty="0"/>
              <a:t>*new features first</a:t>
            </a:r>
          </a:p>
          <a:p>
            <a:r>
              <a:rPr lang="en-US" dirty="0"/>
              <a:t>Supports Consoles</a:t>
            </a:r>
          </a:p>
          <a:p>
            <a:r>
              <a:rPr lang="en-US" dirty="0"/>
              <a:t>Very linted customizable when creating Worlds</a:t>
            </a:r>
          </a:p>
          <a:p>
            <a:r>
              <a:rPr lang="en-US" dirty="0"/>
              <a:t>Some Mods, Skins and Worlds but growing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B46CF-D24F-234E-8D09-7D8867840CE1}"/>
              </a:ext>
            </a:extLst>
          </p:cNvPr>
          <p:cNvSpPr txBox="1"/>
          <p:nvPr/>
        </p:nvSpPr>
        <p:spPr>
          <a:xfrm>
            <a:off x="1537936" y="4050724"/>
            <a:ext cx="43067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Java Edition</a:t>
            </a:r>
          </a:p>
          <a:p>
            <a:r>
              <a:rPr lang="en-US" dirty="0"/>
              <a:t>Original</a:t>
            </a:r>
          </a:p>
          <a:p>
            <a:r>
              <a:rPr lang="en-US" dirty="0"/>
              <a:t>Supports Java Clients (</a:t>
            </a:r>
            <a:r>
              <a:rPr lang="en-US" dirty="0" err="1"/>
              <a:t>Win,Mac,Linux</a:t>
            </a:r>
            <a:r>
              <a:rPr lang="en-US" dirty="0"/>
              <a:t>)</a:t>
            </a:r>
          </a:p>
          <a:p>
            <a:r>
              <a:rPr lang="en-US" dirty="0"/>
              <a:t>	3</a:t>
            </a:r>
            <a:r>
              <a:rPr lang="en-US" baseline="30000" dirty="0"/>
              <a:t>rd</a:t>
            </a:r>
            <a:r>
              <a:rPr lang="en-US" dirty="0"/>
              <a:t> Party + Opensource Clients</a:t>
            </a:r>
          </a:p>
          <a:p>
            <a:r>
              <a:rPr lang="en-US" dirty="0"/>
              <a:t>Very customizable when creating Worlds</a:t>
            </a:r>
          </a:p>
          <a:p>
            <a:r>
              <a:rPr lang="en-US" dirty="0"/>
              <a:t>Lots of Mods, Skins and Worlds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812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8E03D237-A36A-DF43-A9B3-1A2BA13752E6}"/>
              </a:ext>
            </a:extLst>
          </p:cNvPr>
          <p:cNvSpPr txBox="1">
            <a:spLocks/>
          </p:cNvSpPr>
          <p:nvPr/>
        </p:nvSpPr>
        <p:spPr>
          <a:xfrm>
            <a:off x="700635" y="922096"/>
            <a:ext cx="10691265" cy="1127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Minecraft Server links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F524EC-5050-D149-8F6C-87C7CD29AC4D}"/>
              </a:ext>
            </a:extLst>
          </p:cNvPr>
          <p:cNvSpPr txBox="1"/>
          <p:nvPr/>
        </p:nvSpPr>
        <p:spPr>
          <a:xfrm>
            <a:off x="1495586" y="2191851"/>
            <a:ext cx="883825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the geeky data about the Server and how it is running</a:t>
            </a:r>
          </a:p>
          <a:p>
            <a:endParaRPr lang="en-US" sz="2800" dirty="0"/>
          </a:p>
          <a:p>
            <a:r>
              <a:rPr lang="en-US" sz="2800" dirty="0">
                <a:hlinkClick r:id="rId2"/>
              </a:rPr>
              <a:t>https://github.com/itzg/docker-minecraft-server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189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8E03D237-A36A-DF43-A9B3-1A2BA13752E6}"/>
              </a:ext>
            </a:extLst>
          </p:cNvPr>
          <p:cNvSpPr txBox="1">
            <a:spLocks/>
          </p:cNvSpPr>
          <p:nvPr/>
        </p:nvSpPr>
        <p:spPr>
          <a:xfrm>
            <a:off x="700635" y="922096"/>
            <a:ext cx="10691265" cy="1127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https://</a:t>
            </a:r>
            <a:r>
              <a:rPr lang="en-US" dirty="0" err="1"/>
              <a:t>www.planetminecraft.com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7E697E-172C-0B47-9B55-FBEBA6D2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62" y="2530516"/>
            <a:ext cx="10859852" cy="214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75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8E03D237-A36A-DF43-A9B3-1A2BA13752E6}"/>
              </a:ext>
            </a:extLst>
          </p:cNvPr>
          <p:cNvSpPr txBox="1">
            <a:spLocks/>
          </p:cNvSpPr>
          <p:nvPr/>
        </p:nvSpPr>
        <p:spPr>
          <a:xfrm>
            <a:off x="700635" y="922096"/>
            <a:ext cx="10691265" cy="1127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world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F7B2E-9A43-9945-8E39-6F7CC23EA0E7}"/>
              </a:ext>
            </a:extLst>
          </p:cNvPr>
          <p:cNvSpPr txBox="1"/>
          <p:nvPr/>
        </p:nvSpPr>
        <p:spPr>
          <a:xfrm>
            <a:off x="700635" y="2290532"/>
            <a:ext cx="110676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Downloadable world</a:t>
            </a:r>
          </a:p>
          <a:p>
            <a:r>
              <a:rPr lang="en-US" dirty="0"/>
              <a:t>Instead of mounting the /data volume, you can instead specify the URL of a ZIP file containing an archived world. It will be searched for a file </a:t>
            </a:r>
            <a:r>
              <a:rPr lang="en-US" dirty="0" err="1"/>
              <a:t>level.dat</a:t>
            </a:r>
            <a:r>
              <a:rPr lang="en-US" dirty="0"/>
              <a:t> and the containing subdirectory moved to the directory named by $LEVEL. This means that most of the archived Minecraft worlds downloadable from the Internet will already be in the correct format.</a:t>
            </a:r>
          </a:p>
          <a:p>
            <a:br>
              <a:rPr lang="en-US" dirty="0"/>
            </a:b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86254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8E03D237-A36A-DF43-A9B3-1A2BA13752E6}"/>
              </a:ext>
            </a:extLst>
          </p:cNvPr>
          <p:cNvSpPr txBox="1">
            <a:spLocks/>
          </p:cNvSpPr>
          <p:nvPr/>
        </p:nvSpPr>
        <p:spPr>
          <a:xfrm>
            <a:off x="700635" y="922096"/>
            <a:ext cx="10691265" cy="1127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Modpack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F7B2E-9A43-9945-8E39-6F7CC23EA0E7}"/>
              </a:ext>
            </a:extLst>
          </p:cNvPr>
          <p:cNvSpPr txBox="1"/>
          <p:nvPr/>
        </p:nvSpPr>
        <p:spPr>
          <a:xfrm>
            <a:off x="700635" y="2290532"/>
            <a:ext cx="11067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Modpack</a:t>
            </a:r>
            <a:r>
              <a:rPr lang="en-US" b="1" dirty="0"/>
              <a:t> data directory</a:t>
            </a:r>
          </a:p>
          <a:p>
            <a:r>
              <a:rPr lang="en-US" dirty="0"/>
              <a:t>By default, </a:t>
            </a:r>
            <a:r>
              <a:rPr lang="en-US" dirty="0" err="1"/>
              <a:t>CurseForge</a:t>
            </a:r>
            <a:r>
              <a:rPr lang="en-US" dirty="0"/>
              <a:t> </a:t>
            </a:r>
            <a:r>
              <a:rPr lang="en-US" dirty="0" err="1"/>
              <a:t>modpacks</a:t>
            </a:r>
            <a:r>
              <a:rPr lang="en-US" dirty="0"/>
              <a:t> are expanded into the sub-directory /data/</a:t>
            </a:r>
            <a:r>
              <a:rPr lang="en-US" dirty="0" err="1"/>
              <a:t>FeedTheBeast</a:t>
            </a:r>
            <a:r>
              <a:rPr lang="en-US" dirty="0"/>
              <a:t> and executed from there. (The default location was chosen for legacy reasons, when Curse and FTB were maintained together.)</a:t>
            </a:r>
          </a:p>
          <a:p>
            <a:r>
              <a:rPr lang="en-US" dirty="0"/>
              <a:t>The directory can be changed by setting CF_BASE_DIR, such as -e CF_BASE_DIR=/data.</a:t>
            </a:r>
          </a:p>
        </p:txBody>
      </p:sp>
    </p:spTree>
    <p:extLst>
      <p:ext uri="{BB962C8B-B14F-4D97-AF65-F5344CB8AC3E}">
        <p14:creationId xmlns:p14="http://schemas.microsoft.com/office/powerpoint/2010/main" val="1836184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07E72A-986A-E04E-AF1B-0EE33F22D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70" y="1315492"/>
            <a:ext cx="6254598" cy="46848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B93D2B-0746-D944-BC2F-2C0ECDD3C496}"/>
              </a:ext>
            </a:extLst>
          </p:cNvPr>
          <p:cNvSpPr txBox="1"/>
          <p:nvPr/>
        </p:nvSpPr>
        <p:spPr>
          <a:xfrm>
            <a:off x="769870" y="762691"/>
            <a:ext cx="7637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https://eric-</a:t>
            </a:r>
            <a:r>
              <a:rPr lang="en-US" dirty="0" err="1"/>
              <a:t>jadi.medium.com</a:t>
            </a:r>
            <a:r>
              <a:rPr lang="en-US" dirty="0"/>
              <a:t>/minecraft-as-a-k8s-admin-tool-cf16f890de42</a:t>
            </a:r>
          </a:p>
        </p:txBody>
      </p:sp>
    </p:spTree>
    <p:extLst>
      <p:ext uri="{BB962C8B-B14F-4D97-AF65-F5344CB8AC3E}">
        <p14:creationId xmlns:p14="http://schemas.microsoft.com/office/powerpoint/2010/main" val="2474261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8E03D237-A36A-DF43-A9B3-1A2BA13752E6}"/>
              </a:ext>
            </a:extLst>
          </p:cNvPr>
          <p:cNvSpPr txBox="1">
            <a:spLocks/>
          </p:cNvSpPr>
          <p:nvPr/>
        </p:nvSpPr>
        <p:spPr>
          <a:xfrm>
            <a:off x="700635" y="922096"/>
            <a:ext cx="10691265" cy="1127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home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BC646-B18D-9C42-A062-0EAB6A9EC4B4}"/>
              </a:ext>
            </a:extLst>
          </p:cNvPr>
          <p:cNvSpPr txBox="1"/>
          <p:nvPr/>
        </p:nvSpPr>
        <p:spPr>
          <a:xfrm>
            <a:off x="5444844" y="3052924"/>
            <a:ext cx="7536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#</a:t>
            </a:r>
            <a:r>
              <a:rPr lang="en-US" sz="2400" dirty="0" err="1"/>
              <a:t>proj</a:t>
            </a:r>
            <a:r>
              <a:rPr lang="en-US" sz="2400" dirty="0"/>
              <a:t>-</a:t>
            </a:r>
            <a:r>
              <a:rPr lang="en-US" sz="2400" dirty="0" err="1"/>
              <a:t>suse</a:t>
            </a:r>
            <a:r>
              <a:rPr lang="en-US" sz="2400" dirty="0"/>
              <a:t>-at-home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C1D8C2-F044-1541-8187-05E0CC702EBF}"/>
              </a:ext>
            </a:extLst>
          </p:cNvPr>
          <p:cNvSpPr txBox="1"/>
          <p:nvPr/>
        </p:nvSpPr>
        <p:spPr>
          <a:xfrm>
            <a:off x="5444844" y="4752752"/>
            <a:ext cx="7536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/SUSE/</a:t>
            </a:r>
            <a:r>
              <a:rPr lang="en-US" sz="2400" dirty="0" err="1"/>
              <a:t>suse</a:t>
            </a:r>
            <a:r>
              <a:rPr lang="en-US" sz="2400" dirty="0"/>
              <a:t>-at-home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D65BE7-C808-AA42-AD72-6F15280FF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89" y="2173413"/>
            <a:ext cx="3797300" cy="213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2FF945-01DF-FC49-8340-00B0211D6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49" y="3852066"/>
            <a:ext cx="4023180" cy="226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3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C804128-5873-0746-8DE8-E584EC61A49B}"/>
              </a:ext>
            </a:extLst>
          </p:cNvPr>
          <p:cNvSpPr/>
          <p:nvPr/>
        </p:nvSpPr>
        <p:spPr>
          <a:xfrm>
            <a:off x="7002571" y="2640219"/>
            <a:ext cx="2459737" cy="19295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E03D237-A36A-DF43-A9B3-1A2BA13752E6}"/>
              </a:ext>
            </a:extLst>
          </p:cNvPr>
          <p:cNvSpPr txBox="1">
            <a:spLocks/>
          </p:cNvSpPr>
          <p:nvPr/>
        </p:nvSpPr>
        <p:spPr>
          <a:xfrm>
            <a:off x="700635" y="922096"/>
            <a:ext cx="10691265" cy="1127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Today’s Goal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B48FC7-EED8-7A47-BC5A-767D4E9B9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308" y="2643188"/>
            <a:ext cx="1929592" cy="192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4B2FE3-B8D0-254E-8758-25A9B32A8774}"/>
              </a:ext>
            </a:extLst>
          </p:cNvPr>
          <p:cNvSpPr txBox="1"/>
          <p:nvPr/>
        </p:nvSpPr>
        <p:spPr>
          <a:xfrm>
            <a:off x="9462486" y="1873435"/>
            <a:ext cx="1952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NFS 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3918DA-820D-084D-8BA2-FAD169D0F2A2}"/>
              </a:ext>
            </a:extLst>
          </p:cNvPr>
          <p:cNvSpPr txBox="1"/>
          <p:nvPr/>
        </p:nvSpPr>
        <p:spPr>
          <a:xfrm>
            <a:off x="9350392" y="4950347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/k8s-data/mc-data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D06B21-B11E-9443-A23E-EFBC5F8AA3C8}"/>
              </a:ext>
            </a:extLst>
          </p:cNvPr>
          <p:cNvSpPr txBox="1"/>
          <p:nvPr/>
        </p:nvSpPr>
        <p:spPr>
          <a:xfrm>
            <a:off x="4723600" y="1270863"/>
            <a:ext cx="1678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Minecraft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0119FEB7-22CE-6F4D-891C-234A3DC4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771" y="2050026"/>
            <a:ext cx="2260195" cy="121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A5D9478C-BA77-1E4C-BBDD-2CCB006A4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771" y="3798332"/>
            <a:ext cx="2376322" cy="133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A088E612-ED5D-2C42-B8F8-DA67AE405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600" y="2004835"/>
            <a:ext cx="1557958" cy="155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e the source image">
            <a:extLst>
              <a:ext uri="{FF2B5EF4-FFF2-40B4-BE49-F238E27FC236}">
                <a16:creationId xmlns:a16="http://schemas.microsoft.com/office/drawing/2014/main" id="{CB417B42-05FB-E54B-8330-932119700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397" y="3833511"/>
            <a:ext cx="2168210" cy="13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50386A23-D27A-2B41-84F7-EA730D3C16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8844" y="2783814"/>
            <a:ext cx="1939960" cy="10973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A8D403-30CB-A043-ADF7-E8F7F7364021}"/>
              </a:ext>
            </a:extLst>
          </p:cNvPr>
          <p:cNvSpPr txBox="1"/>
          <p:nvPr/>
        </p:nvSpPr>
        <p:spPr>
          <a:xfrm>
            <a:off x="7195341" y="3831961"/>
            <a:ext cx="2266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@Home Base</a:t>
            </a:r>
          </a:p>
        </p:txBody>
      </p:sp>
    </p:spTree>
    <p:extLst>
      <p:ext uri="{BB962C8B-B14F-4D97-AF65-F5344CB8AC3E}">
        <p14:creationId xmlns:p14="http://schemas.microsoft.com/office/powerpoint/2010/main" val="320474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D695D-29C1-EB4D-9873-199A91B0F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615918"/>
            <a:ext cx="2152103" cy="4272816"/>
          </a:xfrm>
        </p:spPr>
        <p:txBody>
          <a:bodyPr>
            <a:normAutofit/>
          </a:bodyPr>
          <a:lstStyle/>
          <a:p>
            <a:r>
              <a:rPr lang="en-US" sz="2400"/>
              <a:t>Agenda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7DD543-A5CD-4348-8624-8B4E57DB5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228265" y="723900"/>
            <a:ext cx="0" cy="5410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43C75-B544-0C4F-AF00-C86B12536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180" y="538843"/>
            <a:ext cx="7518024" cy="5758071"/>
          </a:xfrm>
        </p:spPr>
        <p:txBody>
          <a:bodyPr>
            <a:normAutofit/>
          </a:bodyPr>
          <a:lstStyle/>
          <a:p>
            <a:r>
              <a:rPr lang="en-US" sz="4000" dirty="0"/>
              <a:t>Tools</a:t>
            </a:r>
          </a:p>
          <a:p>
            <a:r>
              <a:rPr lang="en-US" sz="4000" dirty="0"/>
              <a:t>Minecraft Clients</a:t>
            </a:r>
          </a:p>
          <a:p>
            <a:r>
              <a:rPr lang="en-US" sz="4200" dirty="0"/>
              <a:t>Install Minecraft</a:t>
            </a:r>
          </a:p>
          <a:p>
            <a:r>
              <a:rPr lang="en-US" sz="4200" dirty="0"/>
              <a:t>Apply Worlds</a:t>
            </a:r>
          </a:p>
        </p:txBody>
      </p:sp>
    </p:spTree>
    <p:extLst>
      <p:ext uri="{BB962C8B-B14F-4D97-AF65-F5344CB8AC3E}">
        <p14:creationId xmlns:p14="http://schemas.microsoft.com/office/powerpoint/2010/main" val="3185261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2" name="Rectangle 14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D695D-29C1-EB4D-9873-199A91B0F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904730"/>
            <a:ext cx="4257675" cy="165259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Cakebrew</a:t>
            </a:r>
            <a:endParaRPr lang="en-US" dirty="0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19EF34C-5622-413F-9C9F-AC937E306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Content Placeholder 1034">
            <a:extLst>
              <a:ext uri="{FF2B5EF4-FFF2-40B4-BE49-F238E27FC236}">
                <a16:creationId xmlns:a16="http://schemas.microsoft.com/office/drawing/2014/main" id="{486532C3-70E0-45A2-B8C7-773B0E83A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4" y="952368"/>
            <a:ext cx="6418727" cy="1773893"/>
          </a:xfrm>
        </p:spPr>
        <p:txBody>
          <a:bodyPr>
            <a:normAutofit/>
          </a:bodyPr>
          <a:lstStyle/>
          <a:p>
            <a:r>
              <a:rPr lang="en-US" dirty="0"/>
              <a:t>Visual status of Brew installed Applications</a:t>
            </a:r>
          </a:p>
          <a:p>
            <a:r>
              <a:rPr lang="en-US" dirty="0"/>
              <a:t>Search, install, upgrade and remove</a:t>
            </a:r>
          </a:p>
        </p:txBody>
      </p:sp>
      <p:pic>
        <p:nvPicPr>
          <p:cNvPr id="1026" name="Picture 2" descr="Download Cakebrew for Mac | MacUpdate">
            <a:extLst>
              <a:ext uri="{FF2B5EF4-FFF2-40B4-BE49-F238E27FC236}">
                <a16:creationId xmlns:a16="http://schemas.microsoft.com/office/drawing/2014/main" id="{DD517A1A-0619-024D-8D36-49CCFAD9B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" r="2" b="15569"/>
          <a:stretch/>
        </p:blipFill>
        <p:spPr bwMode="auto">
          <a:xfrm>
            <a:off x="537816" y="1839314"/>
            <a:ext cx="5133990" cy="42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97BA69-F4B8-C94A-A93C-C4CDAC194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958"/>
          <a:stretch/>
        </p:blipFill>
        <p:spPr>
          <a:xfrm>
            <a:off x="6209622" y="3048000"/>
            <a:ext cx="5182278" cy="2737551"/>
          </a:xfrm>
          <a:prstGeom prst="rect">
            <a:avLst/>
          </a:prstGeom>
        </p:spPr>
      </p:pic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8549954-3C0C-48B7-9BE6-9B32C39D0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137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629060E-5FE4-0B48-96BB-C89B7E690093}"/>
              </a:ext>
            </a:extLst>
          </p:cNvPr>
          <p:cNvSpPr/>
          <p:nvPr/>
        </p:nvSpPr>
        <p:spPr>
          <a:xfrm>
            <a:off x="1159804" y="2042747"/>
            <a:ext cx="3820467" cy="33277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28E86F-4DF2-E94C-B468-F374B387DE49}"/>
              </a:ext>
            </a:extLst>
          </p:cNvPr>
          <p:cNvSpPr/>
          <p:nvPr/>
        </p:nvSpPr>
        <p:spPr>
          <a:xfrm>
            <a:off x="5575373" y="818823"/>
            <a:ext cx="6151418" cy="52257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1DB0DE-E01F-4A4A-A6D4-A1EF4EA4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SUSE at Home Base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1ED71B34-C5EF-9B41-82A5-20446220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441" y="3553371"/>
            <a:ext cx="2169226" cy="122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1DBC1A-362B-2546-974D-A431F3D596BD}"/>
              </a:ext>
            </a:extLst>
          </p:cNvPr>
          <p:cNvSpPr txBox="1"/>
          <p:nvPr/>
        </p:nvSpPr>
        <p:spPr>
          <a:xfrm>
            <a:off x="7241909" y="5235943"/>
            <a:ext cx="318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SLE 15 sp3 or Leap</a:t>
            </a:r>
          </a:p>
        </p:txBody>
      </p:sp>
      <p:pic>
        <p:nvPicPr>
          <p:cNvPr id="4108" name="Picture 12" descr="See the source image">
            <a:extLst>
              <a:ext uri="{FF2B5EF4-FFF2-40B4-BE49-F238E27FC236}">
                <a16:creationId xmlns:a16="http://schemas.microsoft.com/office/drawing/2014/main" id="{2D2CD394-84D9-A747-91E3-579BA0DD8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869" y="1624894"/>
            <a:ext cx="1993220" cy="199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6767B401-6ECD-E142-841A-5DB7E35435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-1093" r="-1056" b="42609"/>
          <a:stretch/>
        </p:blipFill>
        <p:spPr bwMode="auto">
          <a:xfrm>
            <a:off x="5776950" y="2164193"/>
            <a:ext cx="2929919" cy="87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MetalLB Logo">
            <a:extLst>
              <a:ext uri="{FF2B5EF4-FFF2-40B4-BE49-F238E27FC236}">
                <a16:creationId xmlns:a16="http://schemas.microsoft.com/office/drawing/2014/main" id="{5F45F244-E031-3242-B76E-495537F00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95" y="2246269"/>
            <a:ext cx="2857651" cy="149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D77DC1-3810-8540-8D5C-44BA5241AEFA}"/>
              </a:ext>
            </a:extLst>
          </p:cNvPr>
          <p:cNvSpPr txBox="1"/>
          <p:nvPr/>
        </p:nvSpPr>
        <p:spPr>
          <a:xfrm>
            <a:off x="1695430" y="3798068"/>
            <a:ext cx="274921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Storage Class</a:t>
            </a:r>
          </a:p>
          <a:p>
            <a:r>
              <a:rPr lang="en-US" sz="2800" dirty="0"/>
              <a:t>	</a:t>
            </a:r>
            <a:r>
              <a:rPr lang="en-US" dirty="0"/>
              <a:t>NFS-Provisioner</a:t>
            </a:r>
          </a:p>
          <a:p>
            <a:r>
              <a:rPr lang="en-US" dirty="0"/>
              <a:t>	</a:t>
            </a:r>
            <a:r>
              <a:rPr lang="en-US" dirty="0" err="1"/>
              <a:t>LocalPath</a:t>
            </a:r>
            <a:endParaRPr lang="en-US" dirty="0"/>
          </a:p>
          <a:p>
            <a:r>
              <a:rPr lang="en-US" dirty="0"/>
              <a:t>	</a:t>
            </a:r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4B480533-8464-3445-8285-178200DD7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312" y="832287"/>
            <a:ext cx="1939960" cy="1097351"/>
          </a:xfrm>
          <a:prstGeom prst="rect">
            <a:avLst/>
          </a:prstGeom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7946F9BB-E459-BD4E-9FDD-D119578A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662" y="3349115"/>
            <a:ext cx="2593201" cy="177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33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C9A0BD0-A7B1-9648-BEF4-6D7587684515}"/>
              </a:ext>
            </a:extLst>
          </p:cNvPr>
          <p:cNvSpPr txBox="1">
            <a:spLocks/>
          </p:cNvSpPr>
          <p:nvPr/>
        </p:nvSpPr>
        <p:spPr>
          <a:xfrm>
            <a:off x="9884979" y="6356351"/>
            <a:ext cx="1468821" cy="36512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866D8E11-A83D-46AC-BA35-C493C365AC69}" type="slidenum">
              <a:rPr lang="en-US" sz="120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5B4AF8-12BE-8943-B1EB-A4876F68544A}"/>
              </a:ext>
            </a:extLst>
          </p:cNvPr>
          <p:cNvSpPr txBox="1"/>
          <p:nvPr/>
        </p:nvSpPr>
        <p:spPr>
          <a:xfrm>
            <a:off x="1089111" y="2151270"/>
            <a:ext cx="572368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A brutal exploration and survival game for 1-10 players, set in a procedurally-generated purgatory inspired by viking culture. Battle, build, and conquer your way to a saga worthy of Odin’s patronage!</a:t>
            </a:r>
          </a:p>
        </p:txBody>
      </p:sp>
      <p:pic>
        <p:nvPicPr>
          <p:cNvPr id="4" name="Picture 4" descr="A picture containing candle&#10;&#10;Description automatically generated">
            <a:extLst>
              <a:ext uri="{FF2B5EF4-FFF2-40B4-BE49-F238E27FC236}">
                <a16:creationId xmlns:a16="http://schemas.microsoft.com/office/drawing/2014/main" id="{6504CD1C-27C5-FA43-8F03-B129579D9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17" y="688091"/>
            <a:ext cx="4247909" cy="166837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50515D1-0A51-464C-94F6-7927E9F0B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704" y="969500"/>
            <a:ext cx="4344364" cy="2440087"/>
          </a:xfrm>
          <a:prstGeom prst="rect">
            <a:avLst/>
          </a:prstGeom>
        </p:spPr>
      </p:pic>
      <p:pic>
        <p:nvPicPr>
          <p:cNvPr id="6" name="Picture 6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776864F9-171C-314A-94B9-43DE59FBA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704" y="3380893"/>
            <a:ext cx="4344363" cy="2440087"/>
          </a:xfrm>
          <a:prstGeom prst="rect">
            <a:avLst/>
          </a:prstGeom>
        </p:spPr>
      </p:pic>
      <p:pic>
        <p:nvPicPr>
          <p:cNvPr id="7" name="Picture 7" descr="A picture containing grass, tree, outdoor, field&#10;&#10;Description automatically generated">
            <a:extLst>
              <a:ext uri="{FF2B5EF4-FFF2-40B4-BE49-F238E27FC236}">
                <a16:creationId xmlns:a16="http://schemas.microsoft.com/office/drawing/2014/main" id="{CFA553B8-BE8B-E84A-8792-CE3B659C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198" y="3380892"/>
            <a:ext cx="4344364" cy="24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28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8E03D237-A36A-DF43-A9B3-1A2BA13752E6}"/>
              </a:ext>
            </a:extLst>
          </p:cNvPr>
          <p:cNvSpPr txBox="1">
            <a:spLocks/>
          </p:cNvSpPr>
          <p:nvPr/>
        </p:nvSpPr>
        <p:spPr>
          <a:xfrm>
            <a:off x="700635" y="922096"/>
            <a:ext cx="10691265" cy="1127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valheim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D06B21-B11E-9443-A23E-EFBC5F8AA3C8}"/>
              </a:ext>
            </a:extLst>
          </p:cNvPr>
          <p:cNvSpPr txBox="1"/>
          <p:nvPr/>
        </p:nvSpPr>
        <p:spPr>
          <a:xfrm>
            <a:off x="978141" y="1748752"/>
            <a:ext cx="1872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Add Helm Repo 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946D2-DCA6-0145-A90A-02C821E64A87}"/>
              </a:ext>
            </a:extLst>
          </p:cNvPr>
          <p:cNvSpPr txBox="1"/>
          <p:nvPr/>
        </p:nvSpPr>
        <p:spPr>
          <a:xfrm>
            <a:off x="2850705" y="1748752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Addyvan</a:t>
            </a:r>
            <a:r>
              <a:rPr lang="en-US" dirty="0"/>
              <a:t>/valheim-k8s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6DBE9-0DFC-E640-9082-99685CD58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287" y="2744266"/>
            <a:ext cx="2444164" cy="12939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BC0EBE-E1D8-AC44-B58A-713B33697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41" y="2322585"/>
            <a:ext cx="6994575" cy="34313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E38D30-1B29-E54D-9239-BE64F9BE20C5}"/>
              </a:ext>
            </a:extLst>
          </p:cNvPr>
          <p:cNvSpPr txBox="1"/>
          <p:nvPr/>
        </p:nvSpPr>
        <p:spPr>
          <a:xfrm>
            <a:off x="9218286" y="4172775"/>
            <a:ext cx="9861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2x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928381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71E383-C65A-9140-B884-C71CF8E02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305" y="2457448"/>
            <a:ext cx="7054022" cy="34948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2C4A127-939C-A741-A857-DC236EA8A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305" y="723313"/>
            <a:ext cx="10746394" cy="1371030"/>
          </a:xfrm>
        </p:spPr>
        <p:txBody>
          <a:bodyPr>
            <a:normAutofit/>
          </a:bodyPr>
          <a:lstStyle/>
          <a:p>
            <a:r>
              <a:rPr lang="en-US" dirty="0"/>
              <a:t>WHAT TO LISTEN TO WHEN INSTALLING…</a:t>
            </a:r>
            <a:br>
              <a:rPr lang="en-US" dirty="0"/>
            </a:br>
            <a:r>
              <a:rPr lang="en-US" dirty="0"/>
              <a:t>   </a:t>
            </a:r>
            <a:r>
              <a:rPr lang="en-US" sz="3600" cap="none" dirty="0"/>
              <a:t>They Call Me Steve – Teenage </a:t>
            </a:r>
            <a:r>
              <a:rPr lang="en-US" sz="3600" cap="none" dirty="0" err="1"/>
              <a:t>Bottlerocket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3071040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LightSeedLeftStep">
      <a:dk1>
        <a:srgbClr val="000000"/>
      </a:dk1>
      <a:lt1>
        <a:srgbClr val="FFFFFF"/>
      </a:lt1>
      <a:dk2>
        <a:srgbClr val="23393F"/>
      </a:dk2>
      <a:lt2>
        <a:srgbClr val="E7E8E2"/>
      </a:lt2>
      <a:accent1>
        <a:srgbClr val="9E96C6"/>
      </a:accent1>
      <a:accent2>
        <a:srgbClr val="7F8EBA"/>
      </a:accent2>
      <a:accent3>
        <a:srgbClr val="83A9BC"/>
      </a:accent3>
      <a:accent4>
        <a:srgbClr val="77AFAA"/>
      </a:accent4>
      <a:accent5>
        <a:srgbClr val="83AD98"/>
      </a:accent5>
      <a:accent6>
        <a:srgbClr val="78B07D"/>
      </a:accent6>
      <a:hlink>
        <a:srgbClr val="7E8752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5145</TotalTime>
  <Words>386</Words>
  <Application>Microsoft Macintosh PowerPoint</Application>
  <PresentationFormat>Widescreen</PresentationFormat>
  <Paragraphs>60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Calisto MT</vt:lpstr>
      <vt:lpstr>Univers Condensed</vt:lpstr>
      <vt:lpstr>ChronicleVTI</vt:lpstr>
      <vt:lpstr>SUSE at Home    </vt:lpstr>
      <vt:lpstr>PowerPoint Presentation</vt:lpstr>
      <vt:lpstr>PowerPoint Presentation</vt:lpstr>
      <vt:lpstr>Agenda</vt:lpstr>
      <vt:lpstr>Cakebrew</vt:lpstr>
      <vt:lpstr>SUSE at Home Base</vt:lpstr>
      <vt:lpstr>PowerPoint Presentation</vt:lpstr>
      <vt:lpstr>PowerPoint Presentation</vt:lpstr>
      <vt:lpstr>WHAT TO LISTEN TO WHEN INSTALLING…    They Call Me Steve – Teenage Bottlerocket</vt:lpstr>
      <vt:lpstr>Clients - https://wiki.vg/Client_List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SUSE at Home SE – Hands on   </dc:title>
  <dc:creator>Erin Quill</dc:creator>
  <cp:lastModifiedBy>Erin Quill</cp:lastModifiedBy>
  <cp:revision>39</cp:revision>
  <dcterms:created xsi:type="dcterms:W3CDTF">2021-04-30T12:16:07Z</dcterms:created>
  <dcterms:modified xsi:type="dcterms:W3CDTF">2021-10-29T15:43:57Z</dcterms:modified>
</cp:coreProperties>
</file>